
<file path=[Content_Types].xml><?xml version="1.0" encoding="utf-8"?>
<Types xmlns="http://schemas.openxmlformats.org/package/2006/content-types">
  <Default Extension="jfif" ContentType="image/j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4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jpg>
</file>

<file path=ppt/media/image2.jfif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3/19/2019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f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38" y="182880"/>
            <a:ext cx="11197243" cy="432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264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err="1" smtClean="0"/>
              <a:t>Angularjs</a:t>
            </a:r>
            <a:r>
              <a:rPr lang="en-IE" dirty="0" smtClean="0"/>
              <a:t> role</a:t>
            </a:r>
            <a:endParaRPr lang="en-I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9" y="2136371"/>
            <a:ext cx="9463032" cy="3599411"/>
          </a:xfrm>
        </p:spPr>
      </p:pic>
    </p:spTree>
    <p:extLst>
      <p:ext uri="{BB962C8B-B14F-4D97-AF65-F5344CB8AC3E}">
        <p14:creationId xmlns:p14="http://schemas.microsoft.com/office/powerpoint/2010/main" val="4210918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err="1" smtClean="0"/>
              <a:t>Angularjs</a:t>
            </a:r>
            <a:r>
              <a:rPr lang="en-IE" dirty="0" smtClean="0"/>
              <a:t> popularity</a:t>
            </a:r>
            <a:endParaRPr lang="en-I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174" y="2016124"/>
            <a:ext cx="9242679" cy="3860973"/>
          </a:xfrm>
        </p:spPr>
      </p:pic>
    </p:spTree>
    <p:extLst>
      <p:ext uri="{BB962C8B-B14F-4D97-AF65-F5344CB8AC3E}">
        <p14:creationId xmlns:p14="http://schemas.microsoft.com/office/powerpoint/2010/main" val="30293351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err="1" smtClean="0"/>
              <a:t>Angularjs</a:t>
            </a:r>
            <a:r>
              <a:rPr lang="en-IE" dirty="0" smtClean="0"/>
              <a:t> features</a:t>
            </a:r>
            <a:endParaRPr lang="en-I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9" y="2003367"/>
            <a:ext cx="9603275" cy="3474720"/>
          </a:xfrm>
        </p:spPr>
      </p:pic>
    </p:spTree>
    <p:extLst>
      <p:ext uri="{BB962C8B-B14F-4D97-AF65-F5344CB8AC3E}">
        <p14:creationId xmlns:p14="http://schemas.microsoft.com/office/powerpoint/2010/main" val="3663433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Pros of </a:t>
            </a:r>
            <a:r>
              <a:rPr lang="en-IE" dirty="0" err="1" smtClean="0"/>
              <a:t>angularjs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Owned by </a:t>
            </a:r>
            <a:r>
              <a:rPr lang="en-GB" i="1" dirty="0"/>
              <a:t>Google</a:t>
            </a:r>
            <a:r>
              <a:rPr lang="en-GB" dirty="0"/>
              <a:t> meaning the high standard of quality is always maintained. </a:t>
            </a:r>
            <a:endParaRPr lang="en-GB" dirty="0" smtClean="0"/>
          </a:p>
          <a:p>
            <a:r>
              <a:rPr lang="en-GB" dirty="0"/>
              <a:t>Developers can be more efficient by using less </a:t>
            </a:r>
            <a:r>
              <a:rPr lang="en-GB" dirty="0" smtClean="0"/>
              <a:t>code</a:t>
            </a:r>
          </a:p>
          <a:p>
            <a:r>
              <a:rPr lang="en-GB" dirty="0"/>
              <a:t>Runs on all major browsers and mobile </a:t>
            </a:r>
            <a:r>
              <a:rPr lang="en-GB" dirty="0" smtClean="0"/>
              <a:t>platforms</a:t>
            </a:r>
          </a:p>
          <a:p>
            <a:r>
              <a:rPr lang="en-GB" dirty="0"/>
              <a:t>Part of the MEAN stack (along with </a:t>
            </a:r>
            <a:r>
              <a:rPr lang="en-GB" i="1" dirty="0"/>
              <a:t>MongoDB</a:t>
            </a:r>
            <a:r>
              <a:rPr lang="en-GB" dirty="0"/>
              <a:t>, </a:t>
            </a:r>
            <a:r>
              <a:rPr lang="en-GB" i="1" dirty="0" err="1"/>
              <a:t>ExpressJS</a:t>
            </a:r>
            <a:r>
              <a:rPr lang="en-GB" dirty="0"/>
              <a:t>, and </a:t>
            </a:r>
            <a:r>
              <a:rPr lang="en-GB" i="1" dirty="0"/>
              <a:t>Node.js</a:t>
            </a:r>
            <a:r>
              <a:rPr lang="en-GB" dirty="0"/>
              <a:t>) making it possible to code from front end to back end in just </a:t>
            </a:r>
            <a:r>
              <a:rPr lang="en-GB" dirty="0" smtClean="0"/>
              <a:t>JavaScript</a:t>
            </a:r>
          </a:p>
          <a:p>
            <a:r>
              <a:rPr lang="en-GB" dirty="0"/>
              <a:t>Two-way data binding means users view changes in real time giving a far more interactive experience</a:t>
            </a: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044704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Cons of </a:t>
            </a:r>
            <a:r>
              <a:rPr lang="en-IE" dirty="0" err="1" smtClean="0"/>
              <a:t>angularjs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800" i="1" dirty="0"/>
              <a:t>Angular</a:t>
            </a:r>
            <a:r>
              <a:rPr lang="en-GB" sz="2800" dirty="0"/>
              <a:t> isn’t backwards compatible, meaning after 2021 </a:t>
            </a:r>
            <a:r>
              <a:rPr lang="en-GB" sz="2800" i="1" dirty="0"/>
              <a:t>AngularJS</a:t>
            </a:r>
            <a:r>
              <a:rPr lang="en-GB" sz="2800" dirty="0"/>
              <a:t> will be phased </a:t>
            </a:r>
            <a:r>
              <a:rPr lang="en-GB" sz="2800" dirty="0" smtClean="0"/>
              <a:t>out</a:t>
            </a:r>
          </a:p>
          <a:p>
            <a:r>
              <a:rPr lang="en-GB" sz="2800" dirty="0"/>
              <a:t>Apps which rely on constant DOM manipulation such as video games can tend to </a:t>
            </a:r>
            <a:r>
              <a:rPr lang="en-GB" sz="2800" dirty="0" smtClean="0"/>
              <a:t>lag</a:t>
            </a:r>
          </a:p>
          <a:p>
            <a:r>
              <a:rPr lang="en-GB" sz="2800" dirty="0"/>
              <a:t>Lack of flexibility compared to rivals, </a:t>
            </a:r>
            <a:r>
              <a:rPr lang="en-GB" sz="2800" i="1" dirty="0"/>
              <a:t>React</a:t>
            </a:r>
            <a:r>
              <a:rPr lang="en-GB" sz="2800" dirty="0"/>
              <a:t>, and </a:t>
            </a:r>
            <a:r>
              <a:rPr lang="en-GB" sz="2800" i="1" dirty="0" err="1"/>
              <a:t>Vue</a:t>
            </a:r>
            <a:r>
              <a:rPr lang="en-GB" sz="2800" dirty="0"/>
              <a:t> due to rigidly working only within the Angular framework</a:t>
            </a:r>
            <a:endParaRPr lang="en-IE" sz="2800" dirty="0"/>
          </a:p>
        </p:txBody>
      </p:sp>
    </p:spTree>
    <p:extLst>
      <p:ext uri="{BB962C8B-B14F-4D97-AF65-F5344CB8AC3E}">
        <p14:creationId xmlns:p14="http://schemas.microsoft.com/office/powerpoint/2010/main" val="4226181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Companies who use </a:t>
            </a:r>
            <a:r>
              <a:rPr lang="en-IE" dirty="0" err="1" smtClean="0"/>
              <a:t>angularjs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pPr lvl="0"/>
            <a:r>
              <a:rPr lang="en-GB" dirty="0"/>
              <a:t>NBC</a:t>
            </a:r>
            <a:endParaRPr lang="en-IE" dirty="0"/>
          </a:p>
          <a:p>
            <a:pPr lvl="0"/>
            <a:r>
              <a:rPr lang="en-GB" dirty="0"/>
              <a:t>Nike</a:t>
            </a:r>
            <a:endParaRPr lang="en-IE" dirty="0"/>
          </a:p>
          <a:p>
            <a:pPr lvl="0"/>
            <a:r>
              <a:rPr lang="en-GB" dirty="0"/>
              <a:t>Dell</a:t>
            </a:r>
            <a:endParaRPr lang="en-IE" dirty="0"/>
          </a:p>
          <a:p>
            <a:pPr lvl="0"/>
            <a:r>
              <a:rPr lang="en-GB" dirty="0"/>
              <a:t>Intel</a:t>
            </a:r>
            <a:endParaRPr lang="en-IE" dirty="0"/>
          </a:p>
          <a:p>
            <a:pPr lvl="0"/>
            <a:r>
              <a:rPr lang="en-GB" dirty="0"/>
              <a:t>ABC</a:t>
            </a:r>
            <a:endParaRPr lang="en-IE" dirty="0"/>
          </a:p>
          <a:p>
            <a:pPr lvl="0"/>
            <a:r>
              <a:rPr lang="en-GB" dirty="0"/>
              <a:t>Amazon</a:t>
            </a:r>
            <a:endParaRPr lang="en-IE" dirty="0"/>
          </a:p>
          <a:p>
            <a:pPr lvl="0"/>
            <a:endParaRPr lang="en-GB" dirty="0" smtClean="0"/>
          </a:p>
          <a:p>
            <a:pPr lvl="0"/>
            <a:r>
              <a:rPr lang="en-GB" dirty="0" smtClean="0"/>
              <a:t>Wal-Mart</a:t>
            </a:r>
            <a:endParaRPr lang="en-IE" dirty="0"/>
          </a:p>
          <a:p>
            <a:pPr lvl="0"/>
            <a:r>
              <a:rPr lang="en-GB" dirty="0"/>
              <a:t>YouTube</a:t>
            </a:r>
            <a:endParaRPr lang="en-IE" dirty="0"/>
          </a:p>
          <a:p>
            <a:pPr lvl="0"/>
            <a:r>
              <a:rPr lang="en-GB" dirty="0"/>
              <a:t>American Express</a:t>
            </a:r>
            <a:endParaRPr lang="en-IE" dirty="0"/>
          </a:p>
          <a:p>
            <a:pPr lvl="0"/>
            <a:r>
              <a:rPr lang="en-GB" dirty="0"/>
              <a:t>Google</a:t>
            </a:r>
            <a:endParaRPr lang="en-IE" dirty="0"/>
          </a:p>
          <a:p>
            <a:pPr lvl="0"/>
            <a:r>
              <a:rPr lang="en-GB" dirty="0"/>
              <a:t>Marriott</a:t>
            </a:r>
            <a:endParaRPr lang="en-IE" dirty="0"/>
          </a:p>
          <a:p>
            <a:pPr lvl="0"/>
            <a:r>
              <a:rPr lang="en-GB" dirty="0"/>
              <a:t>Virgin America</a:t>
            </a: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11270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err="1" smtClean="0"/>
              <a:t>Angularjs</a:t>
            </a:r>
            <a:r>
              <a:rPr lang="en-IE" smtClean="0"/>
              <a:t> sample</a:t>
            </a:r>
            <a:endParaRPr lang="en-IE"/>
          </a:p>
        </p:txBody>
      </p:sp>
      <p:pic>
        <p:nvPicPr>
          <p:cNvPr id="4" name="20190319_101719_536864642757156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51578" y="2016125"/>
            <a:ext cx="9603275" cy="3449638"/>
          </a:xfrm>
        </p:spPr>
      </p:pic>
    </p:spTree>
    <p:extLst>
      <p:ext uri="{BB962C8B-B14F-4D97-AF65-F5344CB8AC3E}">
        <p14:creationId xmlns:p14="http://schemas.microsoft.com/office/powerpoint/2010/main" val="3637918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Thank you for listening</a:t>
            </a:r>
            <a:endParaRPr lang="en-I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8" y="2016125"/>
            <a:ext cx="9603275" cy="3944100"/>
          </a:xfrm>
        </p:spPr>
      </p:pic>
    </p:spTree>
    <p:extLst>
      <p:ext uri="{BB962C8B-B14F-4D97-AF65-F5344CB8AC3E}">
        <p14:creationId xmlns:p14="http://schemas.microsoft.com/office/powerpoint/2010/main" val="2195822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Benefits of frameworks: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E" sz="4800" dirty="0" smtClean="0"/>
              <a:t>Efficiency</a:t>
            </a:r>
          </a:p>
          <a:p>
            <a:r>
              <a:rPr lang="en-IE" sz="4800" dirty="0" smtClean="0"/>
              <a:t>Security</a:t>
            </a:r>
          </a:p>
          <a:p>
            <a:r>
              <a:rPr lang="en-IE" sz="4800" dirty="0" smtClean="0"/>
              <a:t>Cost</a:t>
            </a:r>
            <a:endParaRPr lang="en-IE" sz="4800" dirty="0"/>
          </a:p>
        </p:txBody>
      </p:sp>
    </p:spTree>
    <p:extLst>
      <p:ext uri="{BB962C8B-B14F-4D97-AF65-F5344CB8AC3E}">
        <p14:creationId xmlns:p14="http://schemas.microsoft.com/office/powerpoint/2010/main" val="2191836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Bad cake bad code</a:t>
            </a:r>
            <a:endParaRPr lang="en-I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44" y="2016125"/>
            <a:ext cx="7140632" cy="4010602"/>
          </a:xfrm>
        </p:spPr>
      </p:pic>
    </p:spTree>
    <p:extLst>
      <p:ext uri="{BB962C8B-B14F-4D97-AF65-F5344CB8AC3E}">
        <p14:creationId xmlns:p14="http://schemas.microsoft.com/office/powerpoint/2010/main" val="1217979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More bad cake</a:t>
            </a:r>
            <a:endParaRPr lang="en-I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793" y="2016124"/>
            <a:ext cx="9492061" cy="3977351"/>
          </a:xfrm>
        </p:spPr>
      </p:pic>
    </p:spTree>
    <p:extLst>
      <p:ext uri="{BB962C8B-B14F-4D97-AF65-F5344CB8AC3E}">
        <p14:creationId xmlns:p14="http://schemas.microsoft.com/office/powerpoint/2010/main" val="3789235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Framework template</a:t>
            </a:r>
            <a:endParaRPr lang="en-I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9" y="1945177"/>
            <a:ext cx="9603275" cy="3890357"/>
          </a:xfrm>
        </p:spPr>
      </p:pic>
    </p:spTree>
    <p:extLst>
      <p:ext uri="{BB962C8B-B14F-4D97-AF65-F5344CB8AC3E}">
        <p14:creationId xmlns:p14="http://schemas.microsoft.com/office/powerpoint/2010/main" val="3718693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Good cake good code</a:t>
            </a:r>
            <a:endParaRPr lang="en-I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806" y="2016124"/>
            <a:ext cx="7747463" cy="3744595"/>
          </a:xfrm>
        </p:spPr>
      </p:pic>
    </p:spTree>
    <p:extLst>
      <p:ext uri="{BB962C8B-B14F-4D97-AF65-F5344CB8AC3E}">
        <p14:creationId xmlns:p14="http://schemas.microsoft.com/office/powerpoint/2010/main" val="2638189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2800" dirty="0"/>
              <a:t>A 2018 survey carried out by </a:t>
            </a:r>
            <a:r>
              <a:rPr lang="en-GB" sz="2800" i="1" dirty="0" err="1"/>
              <a:t>DZone</a:t>
            </a:r>
            <a:r>
              <a:rPr lang="en-GB" sz="2800" dirty="0"/>
              <a:t> shows that the three most commonly used JavaScript frameworks are:</a:t>
            </a:r>
            <a:endParaRPr lang="en-IE" sz="2800" dirty="0"/>
          </a:p>
          <a:p>
            <a:pPr lvl="0" algn="ctr"/>
            <a:r>
              <a:rPr lang="en-GB" sz="2800" b="1" i="1" dirty="0"/>
              <a:t>React</a:t>
            </a:r>
            <a:endParaRPr lang="en-IE" sz="2800" dirty="0"/>
          </a:p>
          <a:p>
            <a:pPr lvl="0" algn="ctr"/>
            <a:r>
              <a:rPr lang="en-GB" sz="2800" b="1" i="1" dirty="0"/>
              <a:t>Angular</a:t>
            </a:r>
            <a:endParaRPr lang="en-IE" sz="2800" dirty="0"/>
          </a:p>
          <a:p>
            <a:pPr algn="ctr"/>
            <a:r>
              <a:rPr lang="en-GB" sz="2800" b="1" i="1" dirty="0" err="1"/>
              <a:t>Vue</a:t>
            </a:r>
            <a:endParaRPr lang="en-IE" sz="2800" dirty="0"/>
          </a:p>
        </p:txBody>
      </p:sp>
    </p:spTree>
    <p:extLst>
      <p:ext uri="{BB962C8B-B14F-4D97-AF65-F5344CB8AC3E}">
        <p14:creationId xmlns:p14="http://schemas.microsoft.com/office/powerpoint/2010/main" val="2114010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Creation of AngularJS</a:t>
            </a:r>
            <a:endParaRPr lang="en-I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418" y="2079639"/>
            <a:ext cx="9368443" cy="3780833"/>
          </a:xfrm>
        </p:spPr>
      </p:pic>
    </p:spTree>
    <p:extLst>
      <p:ext uri="{BB962C8B-B14F-4D97-AF65-F5344CB8AC3E}">
        <p14:creationId xmlns:p14="http://schemas.microsoft.com/office/powerpoint/2010/main" val="14879528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 err="1"/>
              <a:t>Hevery</a:t>
            </a:r>
            <a:r>
              <a:rPr lang="en-GB" sz="3200" dirty="0"/>
              <a:t> proclaimed that the goal of AngularJS was to</a:t>
            </a:r>
            <a:r>
              <a:rPr lang="en-GB" sz="3200" dirty="0" smtClean="0"/>
              <a:t>:</a:t>
            </a:r>
            <a:endParaRPr lang="en-IE" sz="3200" dirty="0"/>
          </a:p>
          <a:p>
            <a:r>
              <a:rPr lang="en-GB" sz="3200" dirty="0"/>
              <a:t>“Eliminate the guesswork in creating web app structure and take the pain and the boilerplate out of web client apps” (median.com, 2017).</a:t>
            </a:r>
            <a:endParaRPr lang="en-IE" sz="3200" dirty="0"/>
          </a:p>
        </p:txBody>
      </p:sp>
    </p:spTree>
    <p:extLst>
      <p:ext uri="{BB962C8B-B14F-4D97-AF65-F5344CB8AC3E}">
        <p14:creationId xmlns:p14="http://schemas.microsoft.com/office/powerpoint/2010/main" val="2304892318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25</TotalTime>
  <Words>240</Words>
  <Application>Microsoft Office PowerPoint</Application>
  <PresentationFormat>Widescreen</PresentationFormat>
  <Paragraphs>44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Gill Sans MT</vt:lpstr>
      <vt:lpstr>Gallery</vt:lpstr>
      <vt:lpstr>PowerPoint Presentation</vt:lpstr>
      <vt:lpstr>Benefits of frameworks:</vt:lpstr>
      <vt:lpstr>Bad cake bad code</vt:lpstr>
      <vt:lpstr>More bad cake</vt:lpstr>
      <vt:lpstr>Framework template</vt:lpstr>
      <vt:lpstr>Good cake good code</vt:lpstr>
      <vt:lpstr>PowerPoint Presentation</vt:lpstr>
      <vt:lpstr>Creation of AngularJS</vt:lpstr>
      <vt:lpstr>PowerPoint Presentation</vt:lpstr>
      <vt:lpstr>Angularjs role</vt:lpstr>
      <vt:lpstr>Angularjs popularity</vt:lpstr>
      <vt:lpstr>Angularjs features</vt:lpstr>
      <vt:lpstr>Pros of angularjs</vt:lpstr>
      <vt:lpstr>Cons of angularjs</vt:lpstr>
      <vt:lpstr>Companies who use angularjs</vt:lpstr>
      <vt:lpstr>Angularjs sample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Colm Gallagher</dc:creator>
  <cp:lastModifiedBy>Colm Gallagher</cp:lastModifiedBy>
  <cp:revision>3</cp:revision>
  <dcterms:created xsi:type="dcterms:W3CDTF">2019-03-19T10:29:43Z</dcterms:created>
  <dcterms:modified xsi:type="dcterms:W3CDTF">2019-03-19T10:55:23Z</dcterms:modified>
</cp:coreProperties>
</file>

<file path=docProps/thumbnail.jpeg>
</file>